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4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3E1A-21BB-4467-9630-BD37259B0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E05D0-F768-40FD-B4D8-C23CC0E68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8CE9-CB48-4D9D-897F-68EE7685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F4AB-EDB2-4152-8E4A-105D60C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3D03-675D-4950-8745-C5E08D02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6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43A2-2576-4359-A56C-8E4DDD98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7A2F6-81DC-4C17-BEA8-B5EBD0B81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0E798-DC98-4D01-AA25-2B753CE1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4EB8A-E1F0-4455-A63A-2FEA5200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317E-4A1B-46BA-AADD-AA88B3DA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3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2CC322-48DF-4C12-ACB4-A7CE5E268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E6929-AE1F-4390-A52C-66178634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3273-818B-40E2-901B-731987F9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4BF17-BE5C-492B-848B-68DC01A9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61667-728C-4B1D-9398-7AB56361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BF40-4405-4521-8E0B-1A727D551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1569-B34A-4E47-8609-739F9EF3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AF347-C0B9-4878-8D7A-82A0A082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AFDE-28D8-43C8-9CE2-AC536FAF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5C42-72F3-4478-B04D-75E38EBA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9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41EA-EE42-414F-8601-2F086AE2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957EB-4C23-4B67-894F-D804CE3C7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CEEED-5376-4109-9E9A-98FF8F5E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B297-E896-44E6-A67B-99CE9310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415F-09AE-41ED-A9AA-47565C7D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2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4D1A-BEC0-40D2-90E2-274A78EA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AB78-0EA1-4359-A13A-793CFDEC4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158D7-025F-43D7-AFD8-D882F31D1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A1491-0C8A-4601-934F-AC9BFDB9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80CDE-F2AC-41D6-B23B-3426F88A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ED136-A974-4D11-BD90-56E477FF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8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EB21-61ED-4B47-AD98-F6C86D9A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A10C7-D378-4B4C-9993-BF9732EA5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069CF-40FA-438A-967B-C63C108C7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91FA8-7435-4188-95CA-8D84D0968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7CD55-11B3-48AF-AD72-F640F35AC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E3B4D-8EDA-45A9-B636-81084742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2D2CE-81D4-401D-92EC-E9552D33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00E01-7706-47D0-9F3E-82190C77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3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BF4C-39F5-4098-9A0D-6914C964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9FA2F-269E-4747-9F77-C3105E35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63899-0E17-4707-B92F-37C45C43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11ED0-8DDF-4F64-98A5-B7792420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4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EA468-5147-46AB-B84B-B0085058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70BEE-0683-4356-B51E-990BD3EB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BBBD0-5D38-4F43-88AB-9FEEF79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5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1AD6-316D-4551-92A5-89BE8F84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D172D-71EE-44D4-9357-728D83DF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6C604-25C2-4146-87AF-461B135A2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E641F-1111-4A5A-8130-1C7A2CE7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EB3A5-4A79-4F00-AE6D-35AA51E7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10CC0-902E-4EE4-A4F7-0CE79916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6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6837-5862-4CCF-B9F3-09FDCB32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20090-866D-4AC3-B60A-173756114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2253A-58A3-45A1-B881-20DA46E86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7AD65-A9B0-4F2C-A382-ECC51418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2CB4B-6033-49EF-B92C-9C128C53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E0517-685C-4868-824D-140AE6C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7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41C2D-F725-4E4B-B2A7-0A703DC4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151C3-5FF2-4F67-A239-C581AF63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4FAE7-1544-4A94-84BF-E722A67F6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D56C-DCC2-44F5-89BC-FCD6CC9B4F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0EAB9-2728-41BA-B2B7-32ACFBD20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2944-0088-4B5C-A25A-BC5FDD727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902F-8009-4974-A8D8-CF2CD28E0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0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E524B-88F9-4405-8F60-26A1ADBCAE53}"/>
              </a:ext>
            </a:extLst>
          </p:cNvPr>
          <p:cNvSpPr txBox="1"/>
          <p:nvPr/>
        </p:nvSpPr>
        <p:spPr>
          <a:xfrm>
            <a:off x="3065898" y="2459504"/>
            <a:ext cx="722800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spc="600" dirty="0">
                <a:solidFill>
                  <a:srgbClr val="FFFF00"/>
                </a:solidFill>
                <a:latin typeface="+mj-lt"/>
              </a:rPr>
              <a:t>DESP:2000 </a:t>
            </a:r>
            <a:r>
              <a:rPr lang="en-GB" sz="4000" spc="600" dirty="0">
                <a:solidFill>
                  <a:schemeClr val="bg1"/>
                </a:solidFill>
                <a:latin typeface="+mj-lt"/>
              </a:rPr>
              <a:t>- week 09</a:t>
            </a:r>
          </a:p>
          <a:p>
            <a:endParaRPr lang="en-GB" sz="4000" spc="600" dirty="0">
              <a:solidFill>
                <a:schemeClr val="bg1"/>
              </a:solidFill>
              <a:latin typeface="+mj-lt"/>
            </a:endParaRPr>
          </a:p>
          <a:p>
            <a:r>
              <a:rPr lang="en-GB" sz="2800" spc="600" dirty="0">
                <a:solidFill>
                  <a:schemeClr val="bg1"/>
                </a:solidFill>
                <a:latin typeface="+mj-lt"/>
              </a:rPr>
              <a:t>ADOBE PREMIERE – SHOWREEL</a:t>
            </a:r>
          </a:p>
          <a:p>
            <a:r>
              <a:rPr lang="en-GB" sz="2800" spc="600" dirty="0">
                <a:solidFill>
                  <a:schemeClr val="bg1"/>
                </a:solidFill>
                <a:latin typeface="+mj-lt"/>
              </a:rPr>
              <a:t>COMMENCE TECHNICAL DRAWING</a:t>
            </a:r>
          </a:p>
        </p:txBody>
      </p:sp>
    </p:spTree>
    <p:extLst>
      <p:ext uri="{BB962C8B-B14F-4D97-AF65-F5344CB8AC3E}">
        <p14:creationId xmlns:p14="http://schemas.microsoft.com/office/powerpoint/2010/main" val="52432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B1F284-C671-4BD9-8D32-E74045F0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836" y="49710"/>
            <a:ext cx="7492348" cy="421444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2342C96-2FD1-4E5E-B9B6-ED54ACAF9CB5}"/>
              </a:ext>
            </a:extLst>
          </p:cNvPr>
          <p:cNvSpPr/>
          <p:nvPr/>
        </p:nvSpPr>
        <p:spPr>
          <a:xfrm rot="5400000">
            <a:off x="3746246" y="2878957"/>
            <a:ext cx="506397" cy="62507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30433-BBAA-4CE5-A5A2-183B4539E25D}"/>
              </a:ext>
            </a:extLst>
          </p:cNvPr>
          <p:cNvSpPr txBox="1"/>
          <p:nvPr/>
        </p:nvSpPr>
        <p:spPr>
          <a:xfrm>
            <a:off x="345831" y="2600875"/>
            <a:ext cx="3275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EXISTING</a:t>
            </a:r>
          </a:p>
          <a:p>
            <a:pPr algn="r"/>
            <a:r>
              <a:rPr lang="en-GB" i="1" dirty="0">
                <a:solidFill>
                  <a:srgbClr val="C00000"/>
                </a:solidFill>
                <a:latin typeface="+mj-lt"/>
              </a:rPr>
              <a:t>PRESENTATION BOARD CONTENT</a:t>
            </a:r>
          </a:p>
          <a:p>
            <a:pPr algn="r"/>
            <a:r>
              <a:rPr lang="en-GB" i="1" dirty="0">
                <a:solidFill>
                  <a:srgbClr val="C00000"/>
                </a:solidFill>
                <a:latin typeface="+mj-lt"/>
              </a:rPr>
              <a:t>+ ANIMATIONS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D4C59-B4B9-4898-A880-9CCCB2825F19}"/>
              </a:ext>
            </a:extLst>
          </p:cNvPr>
          <p:cNvSpPr txBox="1"/>
          <p:nvPr/>
        </p:nvSpPr>
        <p:spPr>
          <a:xfrm>
            <a:off x="3238011" y="5278049"/>
            <a:ext cx="143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VIEW THIS &gt;&gt;</a:t>
            </a:r>
          </a:p>
          <a:p>
            <a:pPr algn="r"/>
            <a:r>
              <a:rPr lang="en-GB" i="1" dirty="0">
                <a:solidFill>
                  <a:srgbClr val="C00000"/>
                </a:solidFill>
                <a:latin typeface="+mj-lt"/>
              </a:rPr>
              <a:t>20 mins max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F4F460-02DE-4C4F-9298-2A90E13EC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7" t="21914" r="21220" b="19604"/>
          <a:stretch/>
        </p:blipFill>
        <p:spPr>
          <a:xfrm>
            <a:off x="4785864" y="4389329"/>
            <a:ext cx="2990536" cy="1637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E3B85B-FD55-49CE-9069-83E9A377968D}"/>
              </a:ext>
            </a:extLst>
          </p:cNvPr>
          <p:cNvSpPr txBox="1"/>
          <p:nvPr/>
        </p:nvSpPr>
        <p:spPr>
          <a:xfrm>
            <a:off x="7829426" y="5601215"/>
            <a:ext cx="384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&lt;&lt; PLUS VIEW THESE </a:t>
            </a:r>
            <a:r>
              <a:rPr lang="en-GB" i="1" dirty="0">
                <a:solidFill>
                  <a:srgbClr val="C00000"/>
                </a:solidFill>
                <a:latin typeface="+mj-lt"/>
              </a:rPr>
              <a:t>– if you have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09D02-25C5-48CD-9F7F-7D6488368B37}"/>
              </a:ext>
            </a:extLst>
          </p:cNvPr>
          <p:cNvSpPr txBox="1"/>
          <p:nvPr/>
        </p:nvSpPr>
        <p:spPr>
          <a:xfrm>
            <a:off x="4674686" y="6233439"/>
            <a:ext cx="250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+ CAD lab demonstration</a:t>
            </a:r>
            <a:endParaRPr lang="en-GB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9F057-96FE-4A05-9489-E9E3546F0004}"/>
              </a:ext>
            </a:extLst>
          </p:cNvPr>
          <p:cNvSpPr txBox="1"/>
          <p:nvPr/>
        </p:nvSpPr>
        <p:spPr>
          <a:xfrm>
            <a:off x="1967428" y="3670920"/>
            <a:ext cx="1654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i="1" dirty="0">
                <a:solidFill>
                  <a:srgbClr val="C00000"/>
                </a:solidFill>
                <a:latin typeface="+mj-lt"/>
              </a:rPr>
              <a:t>animations</a:t>
            </a:r>
          </a:p>
          <a:p>
            <a:pPr algn="r"/>
            <a:r>
              <a:rPr lang="en-GB" sz="1200" i="1" dirty="0">
                <a:solidFill>
                  <a:srgbClr val="C00000"/>
                </a:solidFill>
                <a:latin typeface="+mj-lt"/>
              </a:rPr>
              <a:t>images</a:t>
            </a:r>
          </a:p>
          <a:p>
            <a:pPr algn="r"/>
            <a:r>
              <a:rPr lang="en-GB" sz="1200" i="1" dirty="0">
                <a:solidFill>
                  <a:srgbClr val="C00000"/>
                </a:solidFill>
                <a:latin typeface="+mj-lt"/>
              </a:rPr>
              <a:t>text</a:t>
            </a:r>
          </a:p>
          <a:p>
            <a:pPr algn="r"/>
            <a:r>
              <a:rPr lang="en-GB" sz="1200" i="1" dirty="0">
                <a:solidFill>
                  <a:srgbClr val="C00000"/>
                </a:solidFill>
                <a:latin typeface="+mj-lt"/>
              </a:rPr>
              <a:t>backplates</a:t>
            </a:r>
          </a:p>
          <a:p>
            <a:pPr algn="r"/>
            <a:endParaRPr lang="en-GB" sz="1200" i="1" dirty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en-GB" sz="1200" i="1" dirty="0">
                <a:solidFill>
                  <a:srgbClr val="C00000"/>
                </a:solidFill>
                <a:latin typeface="+mj-lt"/>
              </a:rPr>
              <a:t>+ PERSONAL BRANDING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93B96-5E2A-458A-83BD-61B7B57321FE}"/>
              </a:ext>
            </a:extLst>
          </p:cNvPr>
          <p:cNvSpPr txBox="1"/>
          <p:nvPr/>
        </p:nvSpPr>
        <p:spPr>
          <a:xfrm>
            <a:off x="1153393" y="2269494"/>
            <a:ext cx="253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  <a:latin typeface="+mj-lt"/>
              </a:rPr>
              <a:t>1920 X 1080  </a:t>
            </a:r>
            <a:r>
              <a:rPr lang="en-GB" i="1" dirty="0">
                <a:solidFill>
                  <a:srgbClr val="C00000"/>
                </a:solidFill>
                <a:latin typeface="+mj-lt"/>
              </a:rPr>
              <a:t>- landscape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4542E6-C5BC-4F68-B698-FBF4D41456E7}"/>
              </a:ext>
            </a:extLst>
          </p:cNvPr>
          <p:cNvSpPr/>
          <p:nvPr/>
        </p:nvSpPr>
        <p:spPr>
          <a:xfrm>
            <a:off x="4311982" y="201881"/>
            <a:ext cx="7622719" cy="398066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3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AE4D5E-5B14-4810-973E-8245B1917939}"/>
              </a:ext>
            </a:extLst>
          </p:cNvPr>
          <p:cNvSpPr/>
          <p:nvPr/>
        </p:nvSpPr>
        <p:spPr>
          <a:xfrm>
            <a:off x="1011701" y="730905"/>
            <a:ext cx="10537115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600" dirty="0">
                <a:latin typeface="+mj-lt"/>
              </a:rPr>
              <a:t>COMMENCE TECHNICAL DRAWINGS</a:t>
            </a:r>
          </a:p>
          <a:p>
            <a:endParaRPr lang="en-GB" spc="600" dirty="0">
              <a:latin typeface="+mj-lt"/>
            </a:endParaRPr>
          </a:p>
          <a:p>
            <a:r>
              <a:rPr lang="en-GB" spc="600" dirty="0">
                <a:latin typeface="+mj-lt"/>
              </a:rPr>
              <a:t>A0 SHEET SIZE – LANDSCAPE - COMMON TO ALL SHEETS</a:t>
            </a:r>
          </a:p>
          <a:p>
            <a:endParaRPr lang="en-GB" spc="600" dirty="0">
              <a:latin typeface="+mj-lt"/>
            </a:endParaRPr>
          </a:p>
          <a:p>
            <a:r>
              <a:rPr lang="en-GB" i="1" spc="600" dirty="0">
                <a:latin typeface="+mj-lt"/>
              </a:rPr>
              <a:t>complete the following ‘drawing-sets’</a:t>
            </a:r>
          </a:p>
          <a:p>
            <a:r>
              <a:rPr lang="en-GB" i="1" spc="600" dirty="0">
                <a:latin typeface="+mj-lt"/>
              </a:rPr>
              <a:t>at a recognised scale</a:t>
            </a:r>
          </a:p>
          <a:p>
            <a:pPr lvl="4"/>
            <a:endParaRPr lang="en-GB" i="1" spc="600" dirty="0">
              <a:solidFill>
                <a:srgbClr val="C00000"/>
              </a:solidFill>
              <a:latin typeface="+mj-lt"/>
            </a:endParaRPr>
          </a:p>
          <a:p>
            <a:pPr lvl="4"/>
            <a:r>
              <a:rPr lang="en-GB" i="1" spc="600" dirty="0">
                <a:solidFill>
                  <a:srgbClr val="C00000"/>
                </a:solidFill>
                <a:latin typeface="+mj-lt"/>
              </a:rPr>
              <a:t>1:1 / 1:2 / 1:5 / 1:10 / 1:20 / 1:50etc</a:t>
            </a:r>
            <a:endParaRPr lang="en-GB" spc="600" dirty="0">
              <a:latin typeface="+mj-lt"/>
            </a:endParaRPr>
          </a:p>
          <a:p>
            <a:pPr lvl="4"/>
            <a:r>
              <a:rPr lang="en-GB" i="1" spc="600" dirty="0">
                <a:solidFill>
                  <a:srgbClr val="C00000"/>
                </a:solidFill>
                <a:latin typeface="+mj-lt"/>
              </a:rPr>
              <a:t>include overall dimensions</a:t>
            </a:r>
          </a:p>
          <a:p>
            <a:pPr lvl="4"/>
            <a:r>
              <a:rPr lang="en-GB" i="1" spc="600" dirty="0">
                <a:solidFill>
                  <a:srgbClr val="C00000"/>
                </a:solidFill>
                <a:latin typeface="+mj-lt"/>
              </a:rPr>
              <a:t>Include a title block</a:t>
            </a:r>
          </a:p>
          <a:p>
            <a:endParaRPr lang="en-GB" spc="600" dirty="0">
              <a:latin typeface="+mj-lt"/>
            </a:endParaRPr>
          </a:p>
          <a:p>
            <a:r>
              <a:rPr lang="en-GB" spc="600" dirty="0">
                <a:latin typeface="+mj-lt"/>
              </a:rPr>
              <a:t>01:GA </a:t>
            </a:r>
            <a:r>
              <a:rPr lang="en-GB" sz="1200" i="1" spc="300" dirty="0">
                <a:solidFill>
                  <a:srgbClr val="C00000"/>
                </a:solidFill>
                <a:latin typeface="+mj-lt"/>
              </a:rPr>
              <a:t>– front + side + isometric + iso-exploded + sections</a:t>
            </a:r>
          </a:p>
          <a:p>
            <a:r>
              <a:rPr lang="en-GB" i="1" spc="300" dirty="0">
                <a:latin typeface="+mj-lt"/>
              </a:rPr>
              <a:t>02: SUB-ASSEMBLY – PELVIC ARMATURE </a:t>
            </a:r>
            <a:r>
              <a:rPr lang="en-GB" sz="1200" i="1" spc="300" dirty="0">
                <a:solidFill>
                  <a:srgbClr val="C00000"/>
                </a:solidFill>
                <a:latin typeface="+mj-lt"/>
              </a:rPr>
              <a:t>– front + side + isometric + iso-exploded + sections</a:t>
            </a:r>
          </a:p>
          <a:p>
            <a:r>
              <a:rPr lang="en-GB" i="1" spc="300" dirty="0">
                <a:latin typeface="+mj-lt"/>
              </a:rPr>
              <a:t>03: SUB-ASSEMBLY – UPPER ARMATURE </a:t>
            </a:r>
            <a:r>
              <a:rPr lang="en-GB" sz="1200" i="1" spc="300" dirty="0">
                <a:solidFill>
                  <a:srgbClr val="C00000"/>
                </a:solidFill>
                <a:latin typeface="+mj-lt"/>
              </a:rPr>
              <a:t>– front + side + isometric + iso-exploded + sections</a:t>
            </a:r>
            <a:endParaRPr lang="en-GB" sz="1200" i="1" spc="300" dirty="0">
              <a:latin typeface="+mj-lt"/>
            </a:endParaRPr>
          </a:p>
          <a:p>
            <a:r>
              <a:rPr lang="en-GB" i="1" spc="300" dirty="0">
                <a:latin typeface="+mj-lt"/>
              </a:rPr>
              <a:t>04: SUBS-ASSEMBLY – LOWER ARMATURE </a:t>
            </a:r>
            <a:r>
              <a:rPr lang="en-GB" sz="1200" i="1" spc="300" dirty="0">
                <a:solidFill>
                  <a:srgbClr val="C00000"/>
                </a:solidFill>
                <a:latin typeface="+mj-lt"/>
              </a:rPr>
              <a:t>– front + side + isometric + iso-exploded + sections</a:t>
            </a:r>
            <a:endParaRPr lang="en-GB" sz="1200" i="1" spc="300" dirty="0">
              <a:latin typeface="+mj-lt"/>
            </a:endParaRPr>
          </a:p>
          <a:p>
            <a:endParaRPr lang="en-GB" i="1" spc="300" dirty="0">
              <a:latin typeface="+mj-lt"/>
            </a:endParaRPr>
          </a:p>
          <a:p>
            <a:r>
              <a:rPr lang="en-GB" spc="600" dirty="0"/>
              <a:t>COMPLIED  AS A PDF PACK </a:t>
            </a:r>
            <a:r>
              <a:rPr lang="en-GB" i="1" spc="600" dirty="0">
                <a:solidFill>
                  <a:srgbClr val="C00000"/>
                </a:solidFill>
              </a:rPr>
              <a:t>– ‘4 SHEETS’  in total</a:t>
            </a:r>
          </a:p>
        </p:txBody>
      </p:sp>
    </p:spTree>
    <p:extLst>
      <p:ext uri="{BB962C8B-B14F-4D97-AF65-F5344CB8AC3E}">
        <p14:creationId xmlns:p14="http://schemas.microsoft.com/office/powerpoint/2010/main" val="378568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53576-9894-42D6-B188-AD006628E658}"/>
              </a:ext>
            </a:extLst>
          </p:cNvPr>
          <p:cNvGrpSpPr/>
          <p:nvPr/>
        </p:nvGrpSpPr>
        <p:grpSpPr>
          <a:xfrm>
            <a:off x="6079868" y="474853"/>
            <a:ext cx="5870831" cy="5870831"/>
            <a:chOff x="5940238" y="678759"/>
            <a:chExt cx="5500479" cy="550047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D349CD8-DAA6-4E87-9D83-9EB0DD9F1349}"/>
                </a:ext>
              </a:extLst>
            </p:cNvPr>
            <p:cNvSpPr/>
            <p:nvPr/>
          </p:nvSpPr>
          <p:spPr>
            <a:xfrm>
              <a:off x="5940238" y="678759"/>
              <a:ext cx="5500479" cy="5500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988383-1D6B-4C84-9F0F-548C9207B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3615"/>
            <a:stretch/>
          </p:blipFill>
          <p:spPr>
            <a:xfrm>
              <a:off x="7312394" y="3655223"/>
              <a:ext cx="2654568" cy="19548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B74AE8-ABDD-485F-9A50-1E7B1D63B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93" y="1372501"/>
              <a:ext cx="3228216" cy="228272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37E00E-31E2-4CF1-B1D6-2126A5D27E4C}"/>
              </a:ext>
            </a:extLst>
          </p:cNvPr>
          <p:cNvSpPr txBox="1"/>
          <p:nvPr/>
        </p:nvSpPr>
        <p:spPr>
          <a:xfrm>
            <a:off x="237910" y="2553801"/>
            <a:ext cx="52774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i="1" dirty="0">
                <a:solidFill>
                  <a:srgbClr val="FFFF00"/>
                </a:solidFill>
              </a:rPr>
              <a:t>WEEK 10</a:t>
            </a:r>
          </a:p>
          <a:p>
            <a:pPr algn="r"/>
            <a:r>
              <a:rPr lang="en-GB" i="1" dirty="0">
                <a:solidFill>
                  <a:srgbClr val="FFFF00"/>
                </a:solidFill>
              </a:rPr>
              <a:t>MODULAR CAD PRACTICES</a:t>
            </a:r>
          </a:p>
          <a:p>
            <a:pPr algn="r"/>
            <a:r>
              <a:rPr lang="en-GB" i="1" dirty="0">
                <a:solidFill>
                  <a:srgbClr val="FFFF00"/>
                </a:solidFill>
              </a:rPr>
              <a:t>PORTFOLIO PUBLICATIONS</a:t>
            </a: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dirty="0">
                <a:solidFill>
                  <a:schemeClr val="bg1"/>
                </a:solidFill>
              </a:rPr>
              <a:t>4 portfolio pages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from both project 1 + 2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for each of the following ‘requirements’</a:t>
            </a:r>
          </a:p>
          <a:p>
            <a:pPr algn="r"/>
            <a:endParaRPr lang="en-GB" dirty="0">
              <a:solidFill>
                <a:srgbClr val="FFFF00"/>
              </a:solidFill>
            </a:endParaRPr>
          </a:p>
          <a:p>
            <a:pPr algn="r"/>
            <a:r>
              <a:rPr lang="en-GB" dirty="0">
                <a:solidFill>
                  <a:srgbClr val="FFFF00"/>
                </a:solidFill>
              </a:rPr>
              <a:t>Design for Usability</a:t>
            </a:r>
          </a:p>
          <a:p>
            <a:pPr algn="r"/>
            <a:r>
              <a:rPr lang="en-GB" dirty="0">
                <a:solidFill>
                  <a:srgbClr val="FFFF00"/>
                </a:solidFill>
              </a:rPr>
              <a:t>Design for Brand Culture</a:t>
            </a:r>
          </a:p>
          <a:p>
            <a:pPr algn="r"/>
            <a:r>
              <a:rPr lang="en-GB" dirty="0">
                <a:solidFill>
                  <a:srgbClr val="FFFF00"/>
                </a:solidFill>
              </a:rPr>
              <a:t>Design for Performance</a:t>
            </a:r>
          </a:p>
          <a:p>
            <a:pPr algn="r"/>
            <a:r>
              <a:rPr lang="en-GB" dirty="0">
                <a:solidFill>
                  <a:srgbClr val="FFFF00"/>
                </a:solidFill>
              </a:rPr>
              <a:t>Design for Manufacture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51D07-7FF7-4946-94EE-B820445F1964}"/>
              </a:ext>
            </a:extLst>
          </p:cNvPr>
          <p:cNvSpPr txBox="1"/>
          <p:nvPr/>
        </p:nvSpPr>
        <p:spPr>
          <a:xfrm>
            <a:off x="-129049" y="836737"/>
            <a:ext cx="572624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THIS IS NOT AN ASSESSMENT</a:t>
            </a:r>
          </a:p>
          <a:p>
            <a:pPr algn="r"/>
            <a:r>
              <a:rPr lang="en-GB" sz="3200" dirty="0">
                <a:solidFill>
                  <a:srgbClr val="FF0000"/>
                </a:solidFill>
              </a:rPr>
              <a:t>SUBMISSION REQUIREMENT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1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00E6B-330E-4FA7-88F0-B649DE50B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5" t="15143" r="20286" b="14476"/>
          <a:stretch/>
        </p:blipFill>
        <p:spPr>
          <a:xfrm>
            <a:off x="1776547" y="359227"/>
            <a:ext cx="8796483" cy="5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8600C2-CEB6-41E0-8FF4-5C2DA8831002}"/>
              </a:ext>
            </a:extLst>
          </p:cNvPr>
          <p:cNvSpPr txBox="1"/>
          <p:nvPr/>
        </p:nvSpPr>
        <p:spPr>
          <a:xfrm>
            <a:off x="5123298" y="3075057"/>
            <a:ext cx="2112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spc="600" dirty="0">
                <a:solidFill>
                  <a:srgbClr val="FFFF00"/>
                </a:solidFill>
                <a:latin typeface="+mj-lt"/>
              </a:rPr>
              <a:t>Q + A’s</a:t>
            </a:r>
            <a:endParaRPr lang="en-GB" sz="2800" i="1" spc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46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211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 Pieniazek;WEEK 8</dc:creator>
  <cp:lastModifiedBy>Mik Pieniazek</cp:lastModifiedBy>
  <cp:revision>42</cp:revision>
  <dcterms:created xsi:type="dcterms:W3CDTF">2022-03-07T07:44:08Z</dcterms:created>
  <dcterms:modified xsi:type="dcterms:W3CDTF">2022-03-14T09:31:42Z</dcterms:modified>
</cp:coreProperties>
</file>